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</p:sldIdLst>
  <p:sldSz cx="36576000" cy="20574000"/>
  <p:notesSz cx="6858000" cy="9144000"/>
  <p:defaultTextStyle>
    <a:defPPr>
      <a:defRPr lang="ja-JP"/>
    </a:defPPr>
    <a:lvl1pPr marL="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1pPr>
    <a:lvl2pPr marL="1632802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2pPr>
    <a:lvl3pPr marL="3265603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3pPr>
    <a:lvl4pPr marL="4898405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4pPr>
    <a:lvl5pPr marL="6531207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5pPr>
    <a:lvl6pPr marL="8164008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6pPr>
    <a:lvl7pPr marL="979681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7pPr>
    <a:lvl8pPr marL="11429610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8pPr>
    <a:lvl9pPr marL="13062412" algn="l" defTabSz="3265603" rtl="0" eaLnBrk="1" latinLnBrk="0" hangingPunct="1">
      <a:defRPr kumimoji="1" sz="63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80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9" autoAdjust="0"/>
    <p:restoredTop sz="94660"/>
  </p:normalViewPr>
  <p:slideViewPr>
    <p:cSldViewPr>
      <p:cViewPr varScale="1">
        <p:scale>
          <a:sx n="29" d="100"/>
          <a:sy n="29" d="100"/>
        </p:scale>
        <p:origin x="303" y="24"/>
      </p:cViewPr>
      <p:guideLst>
        <p:guide orient="horz" pos="6480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43201" y="6391277"/>
            <a:ext cx="31089600" cy="441007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86400" y="11658601"/>
            <a:ext cx="25603201" cy="52577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53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047902" y="1238253"/>
            <a:ext cx="16459200" cy="263366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57603" y="1238253"/>
            <a:ext cx="48780699" cy="263366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8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2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89254" y="13220702"/>
            <a:ext cx="31089600" cy="4086225"/>
          </a:xfrm>
        </p:spPr>
        <p:txBody>
          <a:bodyPr anchor="t"/>
          <a:lstStyle>
            <a:lvl1pPr algn="l">
              <a:defRPr sz="7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89254" y="8720142"/>
            <a:ext cx="31089600" cy="450056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6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321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81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642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302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963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623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283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7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57599" y="7200901"/>
            <a:ext cx="32619953" cy="20373976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887154" y="7200901"/>
            <a:ext cx="32619949" cy="20373976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9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8800" y="823915"/>
            <a:ext cx="32918401" cy="3429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28802" y="4605339"/>
            <a:ext cx="16160752" cy="1919286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28802" y="6524627"/>
            <a:ext cx="16160752" cy="11853863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580103" y="4605339"/>
            <a:ext cx="16167099" cy="1919286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580103" y="6524627"/>
            <a:ext cx="16167099" cy="11853863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5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9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37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8803" y="819150"/>
            <a:ext cx="12033253" cy="3486150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300200" y="819152"/>
            <a:ext cx="20447000" cy="17559338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28803" y="4305301"/>
            <a:ext cx="12033253" cy="14073188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84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69152" y="14401802"/>
            <a:ext cx="21945600" cy="1700213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169152" y="1838326"/>
            <a:ext cx="21945600" cy="12344400"/>
          </a:xfrm>
        </p:spPr>
        <p:txBody>
          <a:bodyPr/>
          <a:lstStyle>
            <a:lvl1pPr marL="0" indent="0">
              <a:buNone/>
              <a:defRPr sz="5700"/>
            </a:lvl1pPr>
            <a:lvl2pPr marL="816605" indent="0">
              <a:buNone/>
              <a:defRPr sz="5000"/>
            </a:lvl2pPr>
            <a:lvl3pPr marL="1633210" indent="0">
              <a:buNone/>
              <a:defRPr sz="4300"/>
            </a:lvl3pPr>
            <a:lvl4pPr marL="2449815" indent="0">
              <a:buNone/>
              <a:defRPr sz="3600"/>
            </a:lvl4pPr>
            <a:lvl5pPr marL="3266420" indent="0">
              <a:buNone/>
              <a:defRPr sz="3600"/>
            </a:lvl5pPr>
            <a:lvl6pPr marL="4083025" indent="0">
              <a:buNone/>
              <a:defRPr sz="3600"/>
            </a:lvl6pPr>
            <a:lvl7pPr marL="4899630" indent="0">
              <a:buNone/>
              <a:defRPr sz="3600"/>
            </a:lvl7pPr>
            <a:lvl8pPr marL="5716234" indent="0">
              <a:buNone/>
              <a:defRPr sz="3600"/>
            </a:lvl8pPr>
            <a:lvl9pPr marL="6532839" indent="0">
              <a:buNone/>
              <a:defRPr sz="3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169152" y="16102014"/>
            <a:ext cx="21945600" cy="2414587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01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828800" y="823915"/>
            <a:ext cx="32918401" cy="3429000"/>
          </a:xfrm>
          <a:prstGeom prst="rect">
            <a:avLst/>
          </a:prstGeom>
        </p:spPr>
        <p:txBody>
          <a:bodyPr vert="horz" lIns="163321" tIns="81660" rIns="163321" bIns="8166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28800" y="4800602"/>
            <a:ext cx="32918401" cy="13577889"/>
          </a:xfrm>
          <a:prstGeom prst="rect">
            <a:avLst/>
          </a:prstGeom>
        </p:spPr>
        <p:txBody>
          <a:bodyPr vert="horz" lIns="163321" tIns="81660" rIns="163321" bIns="8166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828802" y="19069051"/>
            <a:ext cx="8534400" cy="109537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C7693-9D85-422F-9C2D-41BBD17036F9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496801" y="19069051"/>
            <a:ext cx="11582399" cy="109537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6212800" y="19069051"/>
            <a:ext cx="8534400" cy="1095376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2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33210" rtl="0" eaLnBrk="1" latinLnBrk="0" hangingPunct="1">
        <a:spcBef>
          <a:spcPct val="0"/>
        </a:spcBef>
        <a:buNone/>
        <a:defRPr kumimoji="1"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454" indent="-612454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983" indent="-510378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51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811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472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6" y="-10717"/>
            <a:ext cx="36576446" cy="2058471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803514" y="7409791"/>
            <a:ext cx="3168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日付（小）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259856" y="7985847"/>
            <a:ext cx="3744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日付（中）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740497" y="8834257"/>
            <a:ext cx="3744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日付（大）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963728" y="14263241"/>
            <a:ext cx="5184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4800" b="1" dirty="0">
                <a:solidFill>
                  <a:srgbClr val="7030A0"/>
                </a:solidFill>
              </a:rPr>
              <a:t>カウント</a:t>
            </a:r>
            <a:r>
              <a:rPr lang="ja-JP" altLang="en-US" sz="4800" b="1" dirty="0" smtClean="0">
                <a:solidFill>
                  <a:srgbClr val="7030A0"/>
                </a:solidFill>
              </a:rPr>
              <a:t>日数</a:t>
            </a:r>
            <a:r>
              <a:rPr lang="ja-JP" altLang="en-US" sz="4800" b="1" dirty="0">
                <a:solidFill>
                  <a:srgbClr val="7030A0"/>
                </a:solidFill>
              </a:rPr>
              <a:t>（小）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40497" y="17431554"/>
            <a:ext cx="5472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4800" b="1" dirty="0">
                <a:solidFill>
                  <a:srgbClr val="7030A0"/>
                </a:solidFill>
              </a:rPr>
              <a:t>カウント日数</a:t>
            </a:r>
            <a:r>
              <a:rPr lang="ja-JP" altLang="en-US" sz="4800" b="1" dirty="0">
                <a:solidFill>
                  <a:srgbClr val="7030A0"/>
                </a:solidFill>
              </a:rPr>
              <a:t>（中）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941209" y="19651001"/>
            <a:ext cx="475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カウント日数</a:t>
            </a:r>
            <a:r>
              <a:rPr lang="ja-JP" altLang="en-US" sz="4800" b="1" dirty="0">
                <a:solidFill>
                  <a:srgbClr val="7030A0"/>
                </a:solidFill>
              </a:rPr>
              <a:t>（大）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6870" y="2177277"/>
            <a:ext cx="24187223" cy="181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598" b="1" dirty="0">
                <a:solidFill>
                  <a:srgbClr val="7030A0"/>
                </a:solidFill>
              </a:rPr>
              <a:t>■</a:t>
            </a:r>
            <a:r>
              <a:rPr lang="en-US" altLang="ja-JP" sz="5598" b="1" dirty="0">
                <a:solidFill>
                  <a:srgbClr val="7030A0"/>
                </a:solidFill>
              </a:rPr>
              <a:t> 【</a:t>
            </a:r>
            <a:r>
              <a:rPr lang="ja-JP" altLang="en-US" sz="5598" b="1" dirty="0">
                <a:solidFill>
                  <a:srgbClr val="7030A0"/>
                </a:solidFill>
              </a:rPr>
              <a:t>今日の日付</a:t>
            </a:r>
            <a:r>
              <a:rPr lang="en-US" altLang="ja-JP" sz="5598" b="1" dirty="0">
                <a:solidFill>
                  <a:srgbClr val="7030A0"/>
                </a:solidFill>
              </a:rPr>
              <a:t>】</a:t>
            </a:r>
            <a:r>
              <a:rPr lang="ja-JP" altLang="en-US" sz="5598" b="1" dirty="0" err="1">
                <a:solidFill>
                  <a:srgbClr val="7030A0"/>
                </a:solidFill>
              </a:rPr>
              <a:t>、</a:t>
            </a:r>
            <a:r>
              <a:rPr lang="en-US" altLang="ja-JP" sz="5598" b="1" dirty="0">
                <a:solidFill>
                  <a:srgbClr val="7030A0"/>
                </a:solidFill>
              </a:rPr>
              <a:t>【</a:t>
            </a:r>
            <a:r>
              <a:rPr lang="ja-JP" altLang="en-US" sz="5598" b="1" dirty="0">
                <a:solidFill>
                  <a:srgbClr val="7030A0"/>
                </a:solidFill>
              </a:rPr>
              <a:t>カウント日数</a:t>
            </a:r>
            <a:r>
              <a:rPr lang="en-US" altLang="ja-JP" sz="5598" b="1" dirty="0">
                <a:solidFill>
                  <a:srgbClr val="7030A0"/>
                </a:solidFill>
              </a:rPr>
              <a:t>】</a:t>
            </a:r>
            <a:r>
              <a:rPr lang="ja-JP" altLang="en-US" sz="5598" b="1" dirty="0">
                <a:solidFill>
                  <a:srgbClr val="7030A0"/>
                </a:solidFill>
              </a:rPr>
              <a:t>をサイネージで表示することができます。</a:t>
            </a:r>
            <a:endParaRPr lang="en-US" altLang="ja-JP" sz="5598" b="1" dirty="0">
              <a:solidFill>
                <a:srgbClr val="7030A0"/>
              </a:solidFill>
            </a:endParaRPr>
          </a:p>
          <a:p>
            <a:r>
              <a:rPr lang="ja-JP" altLang="en-US" sz="5598" b="1" dirty="0">
                <a:solidFill>
                  <a:srgbClr val="7030A0"/>
                </a:solidFill>
              </a:rPr>
              <a:t>　　文字サイズは</a:t>
            </a:r>
            <a:r>
              <a:rPr lang="en-US" altLang="ja-JP" sz="5598" b="1" dirty="0">
                <a:solidFill>
                  <a:srgbClr val="7030A0"/>
                </a:solidFill>
              </a:rPr>
              <a:t>｢</a:t>
            </a:r>
            <a:r>
              <a:rPr lang="ja-JP" altLang="en-US" sz="5598" b="1" dirty="0">
                <a:solidFill>
                  <a:srgbClr val="7030A0"/>
                </a:solidFill>
              </a:rPr>
              <a:t>小</a:t>
            </a:r>
            <a:r>
              <a:rPr lang="en-US" altLang="ja-JP" sz="5598" b="1" dirty="0">
                <a:solidFill>
                  <a:srgbClr val="7030A0"/>
                </a:solidFill>
              </a:rPr>
              <a:t>｣｢</a:t>
            </a:r>
            <a:r>
              <a:rPr lang="ja-JP" altLang="en-US" sz="5598" b="1" dirty="0">
                <a:solidFill>
                  <a:srgbClr val="7030A0"/>
                </a:solidFill>
              </a:rPr>
              <a:t>中</a:t>
            </a:r>
            <a:r>
              <a:rPr lang="en-US" altLang="ja-JP" sz="5598" b="1" dirty="0">
                <a:solidFill>
                  <a:srgbClr val="7030A0"/>
                </a:solidFill>
              </a:rPr>
              <a:t>｣｢</a:t>
            </a:r>
            <a:r>
              <a:rPr lang="ja-JP" altLang="en-US" sz="5598" b="1" dirty="0">
                <a:solidFill>
                  <a:srgbClr val="7030A0"/>
                </a:solidFill>
              </a:rPr>
              <a:t>大</a:t>
            </a:r>
            <a:r>
              <a:rPr lang="en-US" altLang="ja-JP" sz="5598" b="1" dirty="0">
                <a:solidFill>
                  <a:srgbClr val="7030A0"/>
                </a:solidFill>
              </a:rPr>
              <a:t>｣ </a:t>
            </a:r>
            <a:r>
              <a:rPr lang="ja-JP" altLang="en-US" sz="5598" b="1" dirty="0">
                <a:solidFill>
                  <a:srgbClr val="7030A0"/>
                </a:solidFill>
              </a:rPr>
              <a:t>から選択することができます。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43336" y="4104507"/>
            <a:ext cx="32011958" cy="1569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799" dirty="0">
                <a:solidFill>
                  <a:srgbClr val="7030A0"/>
                </a:solidFill>
                <a:latin typeface="+mn-ea"/>
              </a:rPr>
              <a:t>※</a:t>
            </a:r>
            <a:r>
              <a:rPr lang="ja-JP" altLang="en-US" sz="4799" dirty="0">
                <a:solidFill>
                  <a:srgbClr val="7030A0"/>
                </a:solidFill>
              </a:rPr>
              <a:t>日付とカウント日数のサイズ</a:t>
            </a:r>
            <a:r>
              <a:rPr lang="en-US" altLang="ja-JP" sz="4799" dirty="0">
                <a:solidFill>
                  <a:srgbClr val="7030A0"/>
                </a:solidFill>
              </a:rPr>
              <a:t>｢</a:t>
            </a:r>
            <a:r>
              <a:rPr lang="ja-JP" altLang="en-US" sz="4799" dirty="0">
                <a:solidFill>
                  <a:srgbClr val="7030A0"/>
                </a:solidFill>
              </a:rPr>
              <a:t>小</a:t>
            </a:r>
            <a:r>
              <a:rPr lang="en-US" altLang="ja-JP" sz="4799" dirty="0">
                <a:solidFill>
                  <a:srgbClr val="7030A0"/>
                </a:solidFill>
              </a:rPr>
              <a:t>｣｢</a:t>
            </a:r>
            <a:r>
              <a:rPr lang="ja-JP" altLang="en-US" sz="4799" dirty="0">
                <a:solidFill>
                  <a:srgbClr val="7030A0"/>
                </a:solidFill>
              </a:rPr>
              <a:t>中</a:t>
            </a:r>
            <a:r>
              <a:rPr lang="en-US" altLang="ja-JP" sz="4799" dirty="0">
                <a:solidFill>
                  <a:srgbClr val="7030A0"/>
                </a:solidFill>
              </a:rPr>
              <a:t>｣｢</a:t>
            </a:r>
            <a:r>
              <a:rPr lang="ja-JP" altLang="en-US" sz="4799" dirty="0">
                <a:solidFill>
                  <a:srgbClr val="7030A0"/>
                </a:solidFill>
              </a:rPr>
              <a:t>大</a:t>
            </a:r>
            <a:r>
              <a:rPr lang="en-US" altLang="ja-JP" sz="4799" dirty="0">
                <a:solidFill>
                  <a:srgbClr val="7030A0"/>
                </a:solidFill>
              </a:rPr>
              <a:t>｣</a:t>
            </a:r>
            <a:r>
              <a:rPr lang="ja-JP" altLang="en-US" sz="4799" dirty="0">
                <a:solidFill>
                  <a:srgbClr val="7030A0"/>
                </a:solidFill>
              </a:rPr>
              <a:t>の組み合わせは自由ですが、</a:t>
            </a:r>
            <a:r>
              <a:rPr lang="ja-JP" altLang="en-US" sz="4799" u="sng" dirty="0">
                <a:solidFill>
                  <a:srgbClr val="7030A0"/>
                </a:solidFill>
              </a:rPr>
              <a:t>日付</a:t>
            </a:r>
            <a:r>
              <a:rPr lang="ja-JP" altLang="en-US" sz="4799" u="sng" dirty="0" smtClean="0">
                <a:solidFill>
                  <a:srgbClr val="7030A0"/>
                </a:solidFill>
              </a:rPr>
              <a:t>と</a:t>
            </a:r>
            <a:r>
              <a:rPr lang="ja-JP" altLang="en-US" sz="4799" u="sng" dirty="0">
                <a:solidFill>
                  <a:srgbClr val="7030A0"/>
                </a:solidFill>
              </a:rPr>
              <a:t>カウント</a:t>
            </a:r>
            <a:r>
              <a:rPr lang="ja-JP" altLang="en-US" sz="4799" u="sng" dirty="0" smtClean="0">
                <a:solidFill>
                  <a:srgbClr val="7030A0"/>
                </a:solidFill>
              </a:rPr>
              <a:t>日数</a:t>
            </a:r>
            <a:r>
              <a:rPr lang="ja-JP" altLang="en-US" sz="4799" u="sng" dirty="0">
                <a:solidFill>
                  <a:srgbClr val="7030A0"/>
                </a:solidFill>
              </a:rPr>
              <a:t>の数字が</a:t>
            </a:r>
            <a:endParaRPr lang="en-US" altLang="ja-JP" sz="4799" u="sng" dirty="0">
              <a:solidFill>
                <a:srgbClr val="7030A0"/>
              </a:solidFill>
            </a:endParaRPr>
          </a:p>
          <a:p>
            <a:r>
              <a:rPr lang="ja-JP" altLang="en-US" sz="4799" dirty="0">
                <a:solidFill>
                  <a:srgbClr val="7030A0"/>
                </a:solidFill>
              </a:rPr>
              <a:t>　　</a:t>
            </a:r>
            <a:r>
              <a:rPr lang="ja-JP" altLang="en-US" sz="4799" u="sng" dirty="0">
                <a:solidFill>
                  <a:srgbClr val="7030A0"/>
                </a:solidFill>
              </a:rPr>
              <a:t>重ならないように表示位置をリモコンで調整</a:t>
            </a:r>
            <a:r>
              <a:rPr lang="ja-JP" altLang="en-US" sz="4799" dirty="0">
                <a:solidFill>
                  <a:srgbClr val="7030A0"/>
                </a:solidFill>
              </a:rPr>
              <a:t>ください。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62" y="361955"/>
            <a:ext cx="33163730" cy="267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598" b="1" dirty="0">
                <a:solidFill>
                  <a:srgbClr val="7030A0"/>
                </a:solidFill>
              </a:rPr>
              <a:t>■</a:t>
            </a:r>
            <a:r>
              <a:rPr lang="en-US" altLang="ja-JP" sz="5598" b="1" dirty="0">
                <a:solidFill>
                  <a:srgbClr val="7030A0"/>
                </a:solidFill>
              </a:rPr>
              <a:t> </a:t>
            </a:r>
            <a:r>
              <a:rPr lang="ja-JP" altLang="en-US" sz="5598" b="1" dirty="0">
                <a:solidFill>
                  <a:srgbClr val="7030A0"/>
                </a:solidFill>
              </a:rPr>
              <a:t>カウントアップ・ダウン機能を使用するときに活用できるテンプレートです。</a:t>
            </a:r>
            <a:endParaRPr lang="en-US" altLang="ja-JP" sz="5598" b="1" dirty="0">
              <a:solidFill>
                <a:srgbClr val="7030A0"/>
              </a:solidFill>
            </a:endParaRPr>
          </a:p>
          <a:p>
            <a:r>
              <a:rPr lang="ja-JP" altLang="en-US" sz="5598" b="1" dirty="0">
                <a:solidFill>
                  <a:srgbClr val="7030A0"/>
                </a:solidFill>
              </a:rPr>
              <a:t>　　ご自由に編集いただき、</a:t>
            </a:r>
            <a:r>
              <a:rPr lang="en-US" altLang="ja-JP" sz="5598" b="1" dirty="0">
                <a:solidFill>
                  <a:srgbClr val="7030A0"/>
                </a:solidFill>
              </a:rPr>
              <a:t>JPEG</a:t>
            </a:r>
            <a:r>
              <a:rPr lang="ja-JP" altLang="en-US" sz="5598" b="1" dirty="0">
                <a:solidFill>
                  <a:srgbClr val="7030A0"/>
                </a:solidFill>
              </a:rPr>
              <a:t>形式、もしくは</a:t>
            </a:r>
            <a:r>
              <a:rPr lang="en-US" altLang="ja-JP" sz="5598" b="1" dirty="0">
                <a:solidFill>
                  <a:srgbClr val="7030A0"/>
                </a:solidFill>
              </a:rPr>
              <a:t>PNG</a:t>
            </a:r>
            <a:r>
              <a:rPr lang="ja-JP" altLang="en-US" sz="5598" b="1" dirty="0">
                <a:solidFill>
                  <a:srgbClr val="7030A0"/>
                </a:solidFill>
              </a:rPr>
              <a:t>形式</a:t>
            </a:r>
            <a:r>
              <a:rPr lang="en-US" altLang="ja-JP" sz="5598" b="1" dirty="0">
                <a:solidFill>
                  <a:srgbClr val="7030A0"/>
                </a:solidFill>
              </a:rPr>
              <a:t>(PNG</a:t>
            </a:r>
            <a:r>
              <a:rPr lang="ja-JP" altLang="en-US" sz="5598" b="1" dirty="0">
                <a:solidFill>
                  <a:srgbClr val="7030A0"/>
                </a:solidFill>
              </a:rPr>
              <a:t>形式は</a:t>
            </a:r>
            <a:r>
              <a:rPr lang="en-US" altLang="ja-JP" sz="5598" b="1" dirty="0">
                <a:solidFill>
                  <a:srgbClr val="7030A0"/>
                </a:solidFill>
              </a:rPr>
              <a:t>U9</a:t>
            </a:r>
            <a:r>
              <a:rPr lang="ja-JP" altLang="en-US" sz="5598" b="1" dirty="0">
                <a:solidFill>
                  <a:srgbClr val="7030A0"/>
                </a:solidFill>
              </a:rPr>
              <a:t>シリーズのみ対応</a:t>
            </a:r>
            <a:r>
              <a:rPr lang="en-US" altLang="ja-JP" sz="5598" b="1" dirty="0">
                <a:solidFill>
                  <a:srgbClr val="7030A0"/>
                </a:solidFill>
              </a:rPr>
              <a:t>)</a:t>
            </a:r>
            <a:r>
              <a:rPr lang="ja-JP" altLang="en-US" sz="5598" b="1" dirty="0" err="1">
                <a:solidFill>
                  <a:srgbClr val="7030A0"/>
                </a:solidFill>
              </a:rPr>
              <a:t>で保</a:t>
            </a:r>
            <a:r>
              <a:rPr lang="ja-JP" altLang="en-US" sz="5598" b="1" dirty="0">
                <a:solidFill>
                  <a:srgbClr val="7030A0"/>
                </a:solidFill>
              </a:rPr>
              <a:t>存ください。</a:t>
            </a:r>
            <a:endParaRPr lang="en-US" altLang="ja-JP" sz="5598" b="1" dirty="0">
              <a:solidFill>
                <a:srgbClr val="7030A0"/>
              </a:solidFill>
            </a:endParaRPr>
          </a:p>
          <a:p>
            <a:endParaRPr lang="ja-JP" altLang="en-US" sz="5598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-2032" y="-10144"/>
            <a:ext cx="36603535" cy="51510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-37034" y="480523"/>
            <a:ext cx="3659663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3900" b="1" dirty="0" smtClean="0">
                <a:latin typeface="+mn-ea"/>
                <a:ea typeface="+mn-ea"/>
              </a:rPr>
              <a:t>〇〇〇〇〇〇〇</a:t>
            </a:r>
            <a:endParaRPr lang="ja-JP" altLang="en-US" sz="23900" b="1" dirty="0">
              <a:latin typeface="+mn-ea"/>
              <a:ea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235" y="5140948"/>
            <a:ext cx="36571797" cy="154330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191338" y="5813346"/>
            <a:ext cx="3303454" cy="27584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4107377" y="9442102"/>
            <a:ext cx="15785956" cy="589782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8"/>
          <p:cNvSpPr txBox="1">
            <a:spLocks noChangeArrowheads="1"/>
          </p:cNvSpPr>
          <p:nvPr/>
        </p:nvSpPr>
        <p:spPr bwMode="auto">
          <a:xfrm>
            <a:off x="4493668" y="6914015"/>
            <a:ext cx="1490514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600" dirty="0">
                <a:solidFill>
                  <a:schemeClr val="bg1"/>
                </a:solidFill>
                <a:latin typeface="+mn-ea"/>
                <a:ea typeface="+mn-ea"/>
              </a:rPr>
              <a:t>年　　　    月　　　    日現在</a:t>
            </a:r>
          </a:p>
        </p:txBody>
      </p:sp>
      <p:sp>
        <p:nvSpPr>
          <p:cNvPr id="22" name="テキスト ボックス 9"/>
          <p:cNvSpPr txBox="1">
            <a:spLocks noChangeArrowheads="1"/>
          </p:cNvSpPr>
          <p:nvPr/>
        </p:nvSpPr>
        <p:spPr bwMode="auto">
          <a:xfrm>
            <a:off x="20094228" y="12206340"/>
            <a:ext cx="3075421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800" dirty="0">
                <a:solidFill>
                  <a:schemeClr val="bg1"/>
                </a:solidFill>
                <a:latin typeface="+mn-ea"/>
                <a:ea typeface="+mn-ea"/>
              </a:rPr>
              <a:t>日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6485822" y="5813346"/>
            <a:ext cx="3303454" cy="27584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11691766" y="5816898"/>
            <a:ext cx="3303454" cy="27584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0016" y="406761"/>
            <a:ext cx="6601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■日付（小）／日数（小）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93856" y="18096134"/>
            <a:ext cx="362117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solidFill>
                  <a:srgbClr val="FF0000"/>
                </a:solidFill>
              </a:rPr>
              <a:t>※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JPEG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6000" b="1" dirty="0">
                <a:solidFill>
                  <a:srgbClr val="FF0000"/>
                </a:solidFill>
              </a:rPr>
              <a:t>保存ください。</a:t>
            </a:r>
            <a:endParaRPr lang="en-US" altLang="ja-JP" sz="6000" b="1" dirty="0">
              <a:solidFill>
                <a:srgbClr val="FF0000"/>
              </a:solidFill>
            </a:endParaRPr>
          </a:p>
          <a:p>
            <a:r>
              <a:rPr lang="en-US" altLang="ja-JP" sz="6000" b="1" dirty="0">
                <a:solidFill>
                  <a:srgbClr val="FF0000"/>
                </a:solidFill>
              </a:rPr>
              <a:t>     【</a:t>
            </a:r>
            <a:r>
              <a:rPr lang="ja-JP" altLang="en-US" sz="6000" b="1" dirty="0">
                <a:solidFill>
                  <a:srgbClr val="FF0000"/>
                </a:solidFill>
              </a:rPr>
              <a:t>日付</a:t>
            </a:r>
            <a:r>
              <a:rPr lang="en-US" altLang="ja-JP" sz="6000" b="1" dirty="0">
                <a:solidFill>
                  <a:srgbClr val="FF0000"/>
                </a:solidFill>
              </a:rPr>
              <a:t>】</a:t>
            </a:r>
            <a:r>
              <a:rPr lang="ja-JP" altLang="en-US" sz="6000" b="1" dirty="0">
                <a:solidFill>
                  <a:srgbClr val="FF0000"/>
                </a:solidFill>
              </a:rPr>
              <a:t>と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6000" b="1" dirty="0">
                <a:solidFill>
                  <a:srgbClr val="FF0000"/>
                </a:solidFill>
              </a:rPr>
              <a:t>】</a:t>
            </a:r>
            <a:r>
              <a:rPr lang="ja-JP" altLang="en-US" sz="6000" b="1" dirty="0">
                <a:solidFill>
                  <a:srgbClr val="FF0000"/>
                </a:solidFill>
              </a:rPr>
              <a:t>のサイズの組合わせや色・位置調整は本体の設定で行えます。</a:t>
            </a: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7" y="-1449"/>
            <a:ext cx="36584929" cy="205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25796" y="0"/>
            <a:ext cx="36601796" cy="20584344"/>
            <a:chOff x="-15875" y="0"/>
            <a:chExt cx="18308638" cy="10296525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2576513"/>
              <a:ext cx="18292763" cy="77200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-15875" y="0"/>
              <a:ext cx="18308638" cy="25765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テキスト ボックス 3"/>
            <p:cNvSpPr txBox="1">
              <a:spLocks noChangeArrowheads="1"/>
            </p:cNvSpPr>
            <p:nvPr/>
          </p:nvSpPr>
          <p:spPr bwMode="auto">
            <a:xfrm>
              <a:off x="2016795" y="392113"/>
              <a:ext cx="14241462" cy="1885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3900" b="1" dirty="0" smtClean="0">
                  <a:latin typeface="+mn-ea"/>
                  <a:ea typeface="+mn-ea"/>
                </a:rPr>
                <a:t>○○○○〇〇〇</a:t>
              </a:r>
              <a:endParaRPr lang="ja-JP" altLang="en-US" sz="23900" b="1" dirty="0">
                <a:latin typeface="+mn-ea"/>
                <a:ea typeface="+mn-ea"/>
              </a:endParaRP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71488" y="2836863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1982451" y="4708847"/>
              <a:ext cx="12127496" cy="460851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テキスト ボックス 8"/>
            <p:cNvSpPr txBox="1">
              <a:spLocks noChangeArrowheads="1"/>
            </p:cNvSpPr>
            <p:nvPr/>
          </p:nvSpPr>
          <p:spPr bwMode="auto">
            <a:xfrm>
              <a:off x="2714005" y="3501479"/>
              <a:ext cx="14328775" cy="1108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3800" dirty="0">
                  <a:solidFill>
                    <a:schemeClr val="bg1"/>
                  </a:solidFill>
                  <a:latin typeface="+mn-ea"/>
                  <a:ea typeface="+mn-ea"/>
                </a:rPr>
                <a:t>年　　　   月　 　　  日現在</a:t>
              </a: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3745756" y="2835194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6986116" y="2840831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テキスト ボックス 9"/>
            <p:cNvSpPr txBox="1">
              <a:spLocks noChangeArrowheads="1"/>
            </p:cNvSpPr>
            <p:nvPr/>
          </p:nvSpPr>
          <p:spPr bwMode="auto">
            <a:xfrm>
              <a:off x="14401800" y="7016750"/>
              <a:ext cx="1538288" cy="2355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294992" y="352921"/>
            <a:ext cx="6601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7030A0"/>
                </a:solidFill>
              </a:rPr>
              <a:t>■日付（中）／日数（中）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3992" y="18626840"/>
            <a:ext cx="361618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solidFill>
                  <a:srgbClr val="FF0000"/>
                </a:solidFill>
              </a:rPr>
              <a:t>※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6000" b="1" dirty="0">
                <a:solidFill>
                  <a:srgbClr val="FF0000"/>
                </a:solidFill>
              </a:rPr>
              <a:t>JPEG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6000" b="1" dirty="0">
                <a:solidFill>
                  <a:srgbClr val="FF0000"/>
                </a:solidFill>
              </a:rPr>
              <a:t>保存ください。</a:t>
            </a:r>
            <a:endParaRPr lang="en-US" altLang="ja-JP" sz="6000" b="1" dirty="0">
              <a:solidFill>
                <a:srgbClr val="FF0000"/>
              </a:solidFill>
            </a:endParaRPr>
          </a:p>
          <a:p>
            <a:r>
              <a:rPr lang="en-US" altLang="ja-JP" sz="6000" b="1" dirty="0">
                <a:solidFill>
                  <a:srgbClr val="FF0000"/>
                </a:solidFill>
              </a:rPr>
              <a:t>     【</a:t>
            </a:r>
            <a:r>
              <a:rPr lang="ja-JP" altLang="en-US" sz="6000" b="1" dirty="0">
                <a:solidFill>
                  <a:srgbClr val="FF0000"/>
                </a:solidFill>
              </a:rPr>
              <a:t>日付</a:t>
            </a:r>
            <a:r>
              <a:rPr lang="en-US" altLang="ja-JP" sz="6000" b="1" dirty="0">
                <a:solidFill>
                  <a:srgbClr val="FF0000"/>
                </a:solidFill>
              </a:rPr>
              <a:t>】</a:t>
            </a:r>
            <a:r>
              <a:rPr lang="ja-JP" altLang="en-US" sz="6000" b="1" dirty="0">
                <a:solidFill>
                  <a:srgbClr val="FF0000"/>
                </a:solidFill>
              </a:rPr>
              <a:t>と</a:t>
            </a:r>
            <a:r>
              <a:rPr lang="en-US" altLang="ja-JP" sz="60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6000" b="1" dirty="0">
                <a:solidFill>
                  <a:srgbClr val="FF0000"/>
                </a:solidFill>
              </a:rPr>
              <a:t>】</a:t>
            </a:r>
            <a:r>
              <a:rPr lang="ja-JP" altLang="en-US" sz="6000" b="1" dirty="0">
                <a:solidFill>
                  <a:srgbClr val="FF0000"/>
                </a:solidFill>
              </a:rPr>
              <a:t>のサイズの組合わせや色・位置調整は本体の設定で行えます。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" y="205880"/>
            <a:ext cx="36565741" cy="2064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17596" y="5102424"/>
            <a:ext cx="36593596" cy="154715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6839" y="-10144"/>
            <a:ext cx="36575719" cy="51443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" name="テキスト ボックス 3"/>
          <p:cNvSpPr txBox="1">
            <a:spLocks noChangeArrowheads="1"/>
          </p:cNvSpPr>
          <p:nvPr/>
        </p:nvSpPr>
        <p:spPr bwMode="auto">
          <a:xfrm>
            <a:off x="4065301" y="800783"/>
            <a:ext cx="2843472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3900" b="1" dirty="0" smtClean="0">
                <a:latin typeface="+mn-ea"/>
                <a:ea typeface="+mn-ea"/>
              </a:rPr>
              <a:t>○○○○○○○</a:t>
            </a:r>
            <a:endParaRPr lang="ja-JP" altLang="en-US" sz="23900" b="1" dirty="0">
              <a:latin typeface="+mn-ea"/>
              <a:ea typeface="+mn-ea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903846" y="5215001"/>
            <a:ext cx="6126889" cy="44564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9959966" y="5194556"/>
            <a:ext cx="6126891" cy="44564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19205868" y="5245945"/>
            <a:ext cx="6126891" cy="44564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148871" y="9571785"/>
            <a:ext cx="30252387" cy="1099162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4" name="テキスト ボックス 8"/>
          <p:cNvSpPr txBox="1">
            <a:spLocks noChangeArrowheads="1"/>
          </p:cNvSpPr>
          <p:nvPr/>
        </p:nvSpPr>
        <p:spPr bwMode="auto">
          <a:xfrm>
            <a:off x="6838728" y="6345719"/>
            <a:ext cx="28609059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800" dirty="0">
                <a:solidFill>
                  <a:schemeClr val="bg1"/>
                </a:solidFill>
                <a:latin typeface="+mn-ea"/>
                <a:ea typeface="+mn-ea"/>
              </a:rPr>
              <a:t>年  　　 </a:t>
            </a:r>
            <a:r>
              <a:rPr lang="ja-JP" altLang="en-US" sz="20800" dirty="0" smtClean="0">
                <a:solidFill>
                  <a:schemeClr val="bg1"/>
                </a:solidFill>
                <a:latin typeface="+mn-ea"/>
                <a:ea typeface="+mn-ea"/>
              </a:rPr>
              <a:t> 月</a:t>
            </a:r>
            <a:r>
              <a:rPr lang="ja-JP" altLang="en-US" sz="20800" dirty="0">
                <a:solidFill>
                  <a:schemeClr val="bg1"/>
                </a:solidFill>
                <a:latin typeface="+mn-ea"/>
                <a:ea typeface="+mn-ea"/>
              </a:rPr>
              <a:t>　　    日現在</a:t>
            </a:r>
          </a:p>
        </p:txBody>
      </p:sp>
      <p:sp>
        <p:nvSpPr>
          <p:cNvPr id="22" name="テキスト ボックス 9"/>
          <p:cNvSpPr txBox="1">
            <a:spLocks noChangeArrowheads="1"/>
          </p:cNvSpPr>
          <p:nvPr/>
        </p:nvSpPr>
        <p:spPr bwMode="auto">
          <a:xfrm>
            <a:off x="33969942" y="17191717"/>
            <a:ext cx="2509059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57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5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43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36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800" dirty="0">
                <a:solidFill>
                  <a:schemeClr val="bg1"/>
                </a:solidFill>
                <a:latin typeface="+mn-ea"/>
                <a:ea typeface="+mn-ea"/>
              </a:rPr>
              <a:t>日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-11038" y="5114841"/>
            <a:ext cx="34412297" cy="16165720"/>
            <a:chOff x="-24829" y="2552799"/>
            <a:chExt cx="17235312" cy="8096560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829" y="2552799"/>
              <a:ext cx="12554792" cy="2370361"/>
            </a:xfrm>
            <a:prstGeom prst="rect">
              <a:avLst/>
            </a:prstGeom>
            <a:noFill/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8651" y="4668373"/>
              <a:ext cx="15151832" cy="5980986"/>
            </a:xfrm>
            <a:prstGeom prst="rect">
              <a:avLst/>
            </a:prstGeom>
          </p:spPr>
        </p:pic>
      </p:grpSp>
      <p:sp>
        <p:nvSpPr>
          <p:cNvPr id="16" name="テキスト ボックス 15"/>
          <p:cNvSpPr txBox="1"/>
          <p:nvPr/>
        </p:nvSpPr>
        <p:spPr>
          <a:xfrm>
            <a:off x="327221" y="370357"/>
            <a:ext cx="6592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7030A0"/>
                </a:solidFill>
              </a:rPr>
              <a:t>■日付（大）／日数（大）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8088" y="16107668"/>
            <a:ext cx="34882098" cy="2585323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ja-JP" altLang="en-US" sz="5400" b="1" dirty="0">
                <a:solidFill>
                  <a:srgbClr val="FF0000"/>
                </a:solidFill>
              </a:rPr>
              <a:t>　</a:t>
            </a:r>
            <a:r>
              <a:rPr lang="en-US" altLang="ja-JP" sz="5400" b="1" dirty="0">
                <a:solidFill>
                  <a:srgbClr val="FF0000"/>
                </a:solidFill>
              </a:rPr>
              <a:t>※</a:t>
            </a:r>
            <a:r>
              <a:rPr lang="ja-JP" altLang="en-US" sz="5400" b="1" dirty="0">
                <a:solidFill>
                  <a:srgbClr val="FF0000"/>
                </a:solidFill>
              </a:rPr>
              <a:t>１</a:t>
            </a:r>
            <a:r>
              <a:rPr lang="en-US" altLang="ja-JP" sz="5400" b="1" dirty="0">
                <a:solidFill>
                  <a:srgbClr val="FF0000"/>
                </a:solidFill>
              </a:rPr>
              <a:t>  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lang="en-US" altLang="ja-JP" sz="5400" b="1" dirty="0">
                <a:solidFill>
                  <a:srgbClr val="FF0000"/>
                </a:solidFill>
              </a:rPr>
              <a:t>JPEG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形式、もしくは</a:t>
            </a:r>
            <a:r>
              <a:rPr lang="en-US" altLang="ja-JP" sz="54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形式（</a:t>
            </a:r>
            <a:r>
              <a:rPr lang="en-US" altLang="ja-JP" sz="5400" b="1" dirty="0" smtClean="0">
                <a:solidFill>
                  <a:srgbClr val="FF0000"/>
                </a:solidFill>
              </a:rPr>
              <a:t>PNG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形式は</a:t>
            </a:r>
            <a:r>
              <a:rPr lang="en-US" altLang="ja-JP" sz="5400" b="1" dirty="0" smtClean="0">
                <a:solidFill>
                  <a:srgbClr val="FF0000"/>
                </a:solidFill>
              </a:rPr>
              <a:t>U9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シリーズのみ対応）で</a:t>
            </a:r>
            <a:r>
              <a:rPr lang="ja-JP" altLang="en-US" sz="5400" b="1" dirty="0">
                <a:solidFill>
                  <a:srgbClr val="FF0000"/>
                </a:solidFill>
              </a:rPr>
              <a:t>保存ください。</a:t>
            </a:r>
            <a:endParaRPr lang="en-US" altLang="ja-JP" sz="5400" b="1" dirty="0">
              <a:solidFill>
                <a:srgbClr val="FF0000"/>
              </a:solidFill>
            </a:endParaRPr>
          </a:p>
          <a:p>
            <a:r>
              <a:rPr lang="en-US" altLang="ja-JP" sz="5400" b="1" dirty="0">
                <a:solidFill>
                  <a:srgbClr val="FF0000"/>
                </a:solidFill>
              </a:rPr>
              <a:t>     </a:t>
            </a:r>
            <a:r>
              <a:rPr lang="ja-JP" altLang="en-US" sz="5400" b="1" dirty="0">
                <a:solidFill>
                  <a:srgbClr val="FF0000"/>
                </a:solidFill>
              </a:rPr>
              <a:t>　     </a:t>
            </a:r>
            <a:r>
              <a:rPr lang="en-US" altLang="ja-JP" sz="5400" b="1" dirty="0">
                <a:solidFill>
                  <a:srgbClr val="FF0000"/>
                </a:solidFill>
              </a:rPr>
              <a:t>【</a:t>
            </a:r>
            <a:r>
              <a:rPr lang="ja-JP" altLang="en-US" sz="5400" b="1" dirty="0">
                <a:solidFill>
                  <a:srgbClr val="FF0000"/>
                </a:solidFill>
              </a:rPr>
              <a:t>日付</a:t>
            </a:r>
            <a:r>
              <a:rPr lang="en-US" altLang="ja-JP" sz="5400" b="1" dirty="0">
                <a:solidFill>
                  <a:srgbClr val="FF0000"/>
                </a:solidFill>
              </a:rPr>
              <a:t>】</a:t>
            </a:r>
            <a:r>
              <a:rPr lang="ja-JP" altLang="en-US" sz="5400" b="1" dirty="0">
                <a:solidFill>
                  <a:srgbClr val="FF0000"/>
                </a:solidFill>
              </a:rPr>
              <a:t>と</a:t>
            </a:r>
            <a:r>
              <a:rPr lang="en-US" altLang="ja-JP" sz="54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54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の</a:t>
            </a:r>
            <a:r>
              <a:rPr lang="ja-JP" altLang="en-US" sz="5400" b="1" dirty="0">
                <a:solidFill>
                  <a:srgbClr val="FF0000"/>
                </a:solidFill>
              </a:rPr>
              <a:t>サイズの組合わせや色・位置調整は本体の設定で行えます。</a:t>
            </a:r>
            <a:endParaRPr lang="en-US" altLang="ja-JP" sz="5400" b="1" dirty="0">
              <a:solidFill>
                <a:srgbClr val="FF0000"/>
              </a:solidFill>
            </a:endParaRPr>
          </a:p>
          <a:p>
            <a:r>
              <a:rPr lang="ja-JP" altLang="en-US" sz="5400" b="1" dirty="0">
                <a:solidFill>
                  <a:srgbClr val="FF0000"/>
                </a:solidFill>
              </a:rPr>
              <a:t>　</a:t>
            </a:r>
            <a:r>
              <a:rPr lang="en-US" altLang="ja-JP" sz="5400" b="1" dirty="0">
                <a:solidFill>
                  <a:srgbClr val="FF0000"/>
                </a:solidFill>
              </a:rPr>
              <a:t>※</a:t>
            </a:r>
            <a:r>
              <a:rPr lang="ja-JP" altLang="en-US" sz="5400" b="1" dirty="0">
                <a:solidFill>
                  <a:srgbClr val="FF0000"/>
                </a:solidFill>
              </a:rPr>
              <a:t>２   本体の</a:t>
            </a:r>
            <a:r>
              <a:rPr lang="en-US" altLang="ja-JP" sz="5400" b="1" dirty="0">
                <a:solidFill>
                  <a:srgbClr val="FF0000"/>
                </a:solidFill>
              </a:rPr>
              <a:t>【</a:t>
            </a:r>
            <a:r>
              <a:rPr lang="ja-JP" altLang="en-US" sz="5400" b="1" dirty="0">
                <a:solidFill>
                  <a:srgbClr val="FF0000"/>
                </a:solidFill>
              </a:rPr>
              <a:t>日付</a:t>
            </a:r>
            <a:r>
              <a:rPr lang="en-US" altLang="ja-JP" sz="5400" b="1" dirty="0">
                <a:solidFill>
                  <a:srgbClr val="FF0000"/>
                </a:solidFill>
              </a:rPr>
              <a:t>】</a:t>
            </a:r>
            <a:r>
              <a:rPr lang="ja-JP" altLang="en-US" sz="5400" b="1" dirty="0">
                <a:solidFill>
                  <a:srgbClr val="FF0000"/>
                </a:solidFill>
              </a:rPr>
              <a:t>位置を上方向へ</a:t>
            </a:r>
            <a:r>
              <a:rPr lang="en-US" altLang="ja-JP" sz="5400" b="1" dirty="0">
                <a:solidFill>
                  <a:srgbClr val="FF0000"/>
                </a:solidFill>
              </a:rPr>
              <a:t>26</a:t>
            </a:r>
            <a:r>
              <a:rPr lang="ja-JP" altLang="en-US" sz="5400" b="1" dirty="0">
                <a:solidFill>
                  <a:srgbClr val="FF0000"/>
                </a:solidFill>
              </a:rPr>
              <a:t>ドット移動しますと本テンプレートに最適な位置となります。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42128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243</Words>
  <Application>Microsoft Office PowerPoint</Application>
  <PresentationFormat>ユーザー設定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酒井 秀典(京電 営業・Ｓ推)</dc:creator>
  <cp:lastModifiedBy>酒井 秀典(京電 営業・ＡＶ営一)</cp:lastModifiedBy>
  <cp:revision>41</cp:revision>
  <dcterms:created xsi:type="dcterms:W3CDTF">2016-11-01T00:28:27Z</dcterms:created>
  <dcterms:modified xsi:type="dcterms:W3CDTF">2019-05-06T12:24:49Z</dcterms:modified>
</cp:coreProperties>
</file>